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r="-33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6006740" y="4031261"/>
            <a:ext cx="656027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375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Programming Interface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30061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6662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/events/{id}/register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30061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45248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/registrations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826801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16820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/registrations/?username={username}&amp;event_id={event_id}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646360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16820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/users/{username}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30586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16820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/users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31293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16820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/events/{id}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31293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16820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/events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r="-3191"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7224" y="0"/>
            <a:ext cx="6210776" cy="10287000"/>
          </a:xfrm>
          <a:custGeom>
            <a:avLst/>
            <a:gdLst/>
            <a:ahLst/>
            <a:cxnLst/>
            <a:rect l="l" t="t" r="r" b="b"/>
            <a:pathLst>
              <a:path w="6210776" h="10287000">
                <a:moveTo>
                  <a:pt x="0" y="0"/>
                </a:moveTo>
                <a:lnTo>
                  <a:pt x="6210776" y="0"/>
                </a:lnTo>
                <a:lnTo>
                  <a:pt x="62107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250742"/>
            <a:ext cx="5981700" cy="1006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APIs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9035" y="1485900"/>
            <a:ext cx="10845146" cy="812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 /events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POST /events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 /events/{id}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PUT /events/{id}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 /users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POST /users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 /users/{username}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POST /events/{id}/register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 /registrations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DELETE /registrations/?username={username}&amp;</a:t>
            </a:r>
            <a:r>
              <a:rPr lang="en-US" sz="31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event_id</a:t>
            </a: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={</a:t>
            </a:r>
            <a:r>
              <a:rPr lang="en-US" sz="31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event_id</a:t>
            </a: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DELETE /users/{username}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DELETE /users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DELETE /events/{id}</a:t>
            </a:r>
          </a:p>
          <a:p>
            <a:pPr marL="669293" lvl="1" indent="-334646" algn="l">
              <a:lnSpc>
                <a:spcPts val="4340"/>
              </a:lnSpc>
              <a:buAutoNum type="arabicPeriod"/>
            </a:pPr>
            <a:r>
              <a:rPr lang="en-US" sz="31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DELETE /events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50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681692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42291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05877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6833" y="650875"/>
            <a:ext cx="3943767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/events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633322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46101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/events/{id}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657507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45339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PUT /events/{id}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05877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28575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802616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3162300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/users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98494" y="1778431"/>
            <a:ext cx="15491012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50875"/>
            <a:ext cx="58066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/users/{username}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167</Words>
  <Application>Microsoft Office PowerPoint</Application>
  <PresentationFormat>Personalizado</PresentationFormat>
  <Paragraphs>30</Paragraphs>
  <Slides>17</Slides>
  <Notes>0</Notes>
  <HiddenSlides>0</HiddenSlides>
  <MMClips>14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Canva Sans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Programmazione Web</dc:title>
  <cp:lastModifiedBy>Juan Lacosta</cp:lastModifiedBy>
  <cp:revision>2</cp:revision>
  <dcterms:created xsi:type="dcterms:W3CDTF">2006-08-16T00:00:00Z</dcterms:created>
  <dcterms:modified xsi:type="dcterms:W3CDTF">2025-06-20T23:25:23Z</dcterms:modified>
  <dc:identifier>DAGq0gYxfgg</dc:identifier>
</cp:coreProperties>
</file>